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stemcentric.com/nxt-advanced-my-block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23e2046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23e2046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423e2046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423e2046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http://www.stemcentric.com/nxt-data-hubs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23e2046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423e2046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http://www.stemcentric.com/nxt-advanced-my-blocks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- i.e. can control how much a loop inside the My Block iterates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5e90497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5e90497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 is yes/no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Number: between -2billion and +2 billion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Text: letters and numbers all strung together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5e904978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5e904978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7ff8508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7ff8508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2362200" y="1066800"/>
            <a:ext cx="0" cy="306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13"/>
          <p:cNvCxnSpPr/>
          <p:nvPr/>
        </p:nvCxnSpPr>
        <p:spPr>
          <a:xfrm>
            <a:off x="0" y="1685925"/>
            <a:ext cx="2362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3"/>
          <p:cNvSpPr txBox="1"/>
          <p:nvPr>
            <p:ph type="ctrTitle"/>
          </p:nvPr>
        </p:nvSpPr>
        <p:spPr>
          <a:xfrm>
            <a:off x="2689350" y="1058086"/>
            <a:ext cx="4146300" cy="2374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689350" y="3562515"/>
            <a:ext cx="4146300" cy="52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2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BDBDB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3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BDBDB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3">
  <p:cSld name="AUTOLAYOUT_4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BDBDB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4">
  <p:cSld name="AUTOLAYOUT_5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7"/>
          <p:cNvCxnSpPr/>
          <p:nvPr/>
        </p:nvCxnSpPr>
        <p:spPr>
          <a:xfrm>
            <a:off x="474475" y="336950"/>
            <a:ext cx="316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17"/>
          <p:cNvCxnSpPr/>
          <p:nvPr/>
        </p:nvCxnSpPr>
        <p:spPr>
          <a:xfrm>
            <a:off x="3828800" y="344225"/>
            <a:ext cx="4863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7"/>
          <p:cNvSpPr txBox="1"/>
          <p:nvPr>
            <p:ph type="title"/>
          </p:nvPr>
        </p:nvSpPr>
        <p:spPr>
          <a:xfrm>
            <a:off x="474475" y="450125"/>
            <a:ext cx="3163200" cy="206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EEEEEE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828775" y="2969475"/>
            <a:ext cx="4863000" cy="1596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6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ctrTitle"/>
          </p:nvPr>
        </p:nvSpPr>
        <p:spPr>
          <a:xfrm>
            <a:off x="2689350" y="1058086"/>
            <a:ext cx="4146300" cy="23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Advanced Code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6" name="Google Shape;146;p19"/>
          <p:cNvSpPr txBox="1"/>
          <p:nvPr>
            <p:ph idx="1" type="subTitle"/>
          </p:nvPr>
        </p:nvSpPr>
        <p:spPr>
          <a:xfrm>
            <a:off x="2689350" y="3562515"/>
            <a:ext cx="41463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FLL workshops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11866" r="11866" t="0"/>
          <a:stretch/>
        </p:blipFill>
        <p:spPr>
          <a:xfrm>
            <a:off x="5244250" y="1386100"/>
            <a:ext cx="3232598" cy="2384201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52" name="Google Shape;152;p20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My Block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Saves time due to condensing code into one block that is easy to </a:t>
            </a:r>
            <a:r>
              <a:rPr lang="en"/>
              <a:t>reuse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After creating a section of code, select all blocks you want to include, and click the “Create my Block button”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17856" r="17863" t="0"/>
          <a:stretch/>
        </p:blipFill>
        <p:spPr>
          <a:xfrm>
            <a:off x="5244250" y="1386100"/>
            <a:ext cx="3232599" cy="2384202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59" name="Google Shape;159;p21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Data Hubs/Data Wires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Uses 3 Data Types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>
                <a:highlight>
                  <a:srgbClr val="FFFF00"/>
                </a:highlight>
              </a:rPr>
              <a:t>Integer</a:t>
            </a:r>
            <a:r>
              <a:rPr lang="en" sz="1800"/>
              <a:t>,</a:t>
            </a:r>
            <a:r>
              <a:rPr lang="en" sz="1800">
                <a:highlight>
                  <a:srgbClr val="00FF00"/>
                </a:highlight>
              </a:rPr>
              <a:t> boolean</a:t>
            </a:r>
            <a:r>
              <a:rPr lang="en" sz="1800"/>
              <a:t>, or</a:t>
            </a:r>
            <a:r>
              <a:rPr lang="en" sz="1800">
                <a:highlight>
                  <a:srgbClr val="EA9999"/>
                </a:highlight>
              </a:rPr>
              <a:t>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Pass information between blocks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Broken Data Wire:  grey dotted line that appears in place of wire when there connecting 2 different data types, giving an error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18474" r="18474" t="0"/>
          <a:stretch/>
        </p:blipFill>
        <p:spPr>
          <a:xfrm>
            <a:off x="5244250" y="1386100"/>
            <a:ext cx="3232599" cy="2384201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66" name="Google Shape;166;p22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My Blocks using Data hubs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Allows My Blocks to get input from outside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Extra control over My Blocks code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Variables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different kinds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Logic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Numbers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Text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819" y="1668075"/>
            <a:ext cx="4310481" cy="14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3823" l="0" r="0" t="3823"/>
          <a:stretch/>
        </p:blipFill>
        <p:spPr>
          <a:xfrm>
            <a:off x="3828800" y="489750"/>
            <a:ext cx="4862995" cy="2346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>
            <p:ph type="title"/>
          </p:nvPr>
        </p:nvSpPr>
        <p:spPr>
          <a:xfrm>
            <a:off x="474475" y="450125"/>
            <a:ext cx="3163200" cy="20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Multithreading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828775" y="2969475"/>
            <a:ext cx="4863000" cy="15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Connecting to lines of code, creating the ability to do multiple tasks at once</a:t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75" y="2821850"/>
            <a:ext cx="3468787" cy="20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Challenge! Fancy Square!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2598400" y="1938950"/>
            <a:ext cx="6422700" cy="26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program for your robot to do the following: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Moves in a square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Plays a sound when turning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Uses a data hub to control how many times it moves around the square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