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rhxv7LhteAekeAXFa4cdHELCzhTq33X_3xXh3rdd5rY/edit#slide=id.g48152fa9e3_0_0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5e3f9830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5e3f9830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https://docs.google.com/presentation/d/1rhxv7LhteAekeAXFa4cdHELCzhTq33X_3xXh3rdd5rY/edit#slide=id.g48152fa9e3_0_0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809cd60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809cd60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809cd60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809cd60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809cd60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809cd60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81b403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81b403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81b4038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581b4038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811cf05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811cf05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809cd60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809cd60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e3f9830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e3f9830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Ask for a volunteer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Blindfold one student who is the robot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rest of the students have to direct the person through a maze of desks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Time how long it takes with no assistance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Put velcro on one desk (introduce new sense)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Time again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Take off blindfold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Time again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discuss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809cd60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809cd60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5e3f9830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5e3f9830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5e3f9830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5e3f9830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809cd60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809cd6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152fa9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152fa9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809cd6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809cd6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809cd6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809cd6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sensors do we need for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Ultrasonic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legoengineering.com/how-to-toggle-a-motor-on-off-with-a-touch-sensor/" TargetMode="External"/><Relationship Id="rId4" Type="http://schemas.openxmlformats.org/officeDocument/2006/relationships/hyperlink" Target="https://education.lego.com/en-us/lessons/mindstorms-ev3/object-detection#Planitem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google.com/search?q=google+stopwatch&amp;rlz=1C1EJFA_enUS780US780&amp;oq=google+sto&amp;aqs=chrome.0.69i59j0l2j69i57j0j69i60.2428j1j7&amp;sourceid=chrome&amp;ie=UTF-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725" y="0"/>
            <a:ext cx="3015275" cy="24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60297">
            <a:off x="-92993" y="2215819"/>
            <a:ext cx="6920039" cy="160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50" y="1687738"/>
            <a:ext cx="8783100" cy="17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460950" y="26407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Stop when the wall is 20cm away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75" y="1508800"/>
            <a:ext cx="8642250" cy="18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460950" y="184840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Follow the black line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457"/>
            <a:ext cx="9144000" cy="498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460950" y="25717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want to use sensors for?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●"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http://www.legoengineering.com/how-to-toggle-a-motor-on-off-with-a-touch-sensor/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●"/>
            </a:pPr>
            <a:r>
              <a:rPr lang="en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https://education.lego.com/en-us/lessons/mindstorms-ev3/object-detection#Planitem1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20197" l="0" r="823" t="0"/>
          <a:stretch/>
        </p:blipFill>
        <p:spPr>
          <a:xfrm>
            <a:off x="0" y="-12362"/>
            <a:ext cx="9144000" cy="512588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is a sensor?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6700" y="2665775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Reach door without hitting obstacles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"/>
            <a:ext cx="9144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0" y="3463200"/>
            <a:ext cx="2488500" cy="14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/>
              </a:rPr>
              <a:t>https://www.google.com/search?q=google+stopwatch&amp;rlz=1C1EJFA_enUS780US780&amp;oq=google+sto&amp;aqs=chrome.0.69i59j0l2j69i57j0j69i60.2428j1j7&amp;sourceid=chrome&amp;ie=UTF-8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06825" y="3610975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sensors do you use?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600" y="462850"/>
            <a:ext cx="5844800" cy="18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460950" y="80420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ready to try it?</a:t>
            </a:r>
            <a:endParaRPr/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Please open a new EV3 project</a:t>
            </a:r>
            <a:endParaRPr sz="36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063" y="1782775"/>
            <a:ext cx="4583880" cy="305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6700" y="2665775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Turn motor on with touch sensor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000" y="1506438"/>
            <a:ext cx="7466000" cy="21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60950" y="26407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Turn motor on and off with touch sensor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